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7" r:id="rId3"/>
    <p:sldId id="258" r:id="rId4"/>
    <p:sldId id="259" r:id="rId5"/>
    <p:sldId id="266" r:id="rId6"/>
    <p:sldId id="263" r:id="rId7"/>
    <p:sldId id="264" r:id="rId8"/>
    <p:sldId id="265" r:id="rId9"/>
    <p:sldId id="261" r:id="rId10"/>
    <p:sldId id="262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1" d="100"/>
          <a:sy n="71" d="100"/>
        </p:scale>
        <p:origin x="9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/>
                </a:solidFill>
              </a:rPr>
              <a:pPr/>
              <a:t>08/10/2014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850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102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/>
                </a:solidFill>
              </a:rPr>
              <a:pPr/>
              <a:t>08/10/2014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0769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565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88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871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190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F197FA-AAA8-4C79-8C39-274622A1051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28790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3A8A36D-AFEA-452A-BFD1-EF8ACD41B87D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F197FA-AAA8-4C79-8C39-274622A1051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0052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779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00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/>
                </a:solidFill>
              </a:rPr>
              <a:pPr/>
              <a:t>08/10/2014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926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250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/>
                </a:solidFill>
              </a:rPr>
              <a:pPr/>
              <a:t>08/10/2014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591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47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40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869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309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F197FA-AAA8-4C79-8C39-274622A1051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61783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3A8A36D-AFEA-452A-BFD1-EF8ACD41B87D}" type="datetimeFigureOut">
              <a:rPr lang="es-MX" smtClean="0"/>
              <a:pPr/>
              <a:t>08/10/2014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FF197FA-AAA8-4C79-8C39-274622A1051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689313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6353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30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73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3A8A36D-AFEA-452A-BFD1-EF8ACD41B87D}" type="datetimeFigureOut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08/10/2014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FF197FA-AAA8-4C79-8C39-274622A1051A}" type="slidenum">
              <a:rPr lang="es-MX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‹Nº›</a:t>
            </a:fld>
            <a:endParaRPr lang="es-MX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181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80970" y="1506071"/>
            <a:ext cx="9144000" cy="2904564"/>
          </a:xfrm>
        </p:spPr>
        <p:txBody>
          <a:bodyPr>
            <a:normAutofit/>
          </a:bodyPr>
          <a:lstStyle/>
          <a:p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1er avance  de proyecto final</a:t>
            </a:r>
            <a:b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 DE CALIDAD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10061" y="3824345"/>
            <a:ext cx="9144000" cy="2119255"/>
          </a:xfrm>
        </p:spPr>
        <p:txBody>
          <a:bodyPr>
            <a:normAutofit/>
          </a:bodyPr>
          <a:lstStyle/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Equipo 5: </a:t>
            </a:r>
          </a:p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Cuevas Valerio Beatriz Fernanda.</a:t>
            </a:r>
          </a:p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Mata Simancas Ana Patricia.</a:t>
            </a:r>
          </a:p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Mendoza Castro Betzaida Estefanía.</a:t>
            </a:r>
          </a:p>
          <a:p>
            <a:r>
              <a:rPr lang="es-MX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Ocaña Fimbres Diana Liz.</a:t>
            </a:r>
          </a:p>
          <a:p>
            <a:endParaRPr lang="es-MX" dirty="0" smtClean="0"/>
          </a:p>
        </p:txBody>
      </p:sp>
    </p:spTree>
    <p:extLst>
      <p:ext uri="{BB962C8B-B14F-4D97-AF65-F5344CB8AC3E}">
        <p14:creationId xmlns:p14="http://schemas.microsoft.com/office/powerpoint/2010/main" val="325350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Introducción</a:t>
            </a:r>
            <a:r>
              <a:rPr lang="es-MX" dirty="0" smtClean="0"/>
              <a:t>	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MX" sz="2400" b="1" dirty="0" smtClean="0"/>
          </a:p>
          <a:p>
            <a:pPr marL="0" indent="0" algn="just">
              <a:buNone/>
            </a:pPr>
            <a:r>
              <a:rPr lang="es-MX" sz="2400" b="1" dirty="0" smtClean="0"/>
              <a:t>Empresa : </a:t>
            </a:r>
            <a:r>
              <a:rPr lang="es-MX" sz="2400" dirty="0" smtClean="0"/>
              <a:t>“ Eléctrica del Sol SA de CV”.</a:t>
            </a:r>
          </a:p>
          <a:p>
            <a:pPr marL="0" indent="0" algn="just">
              <a:buNone/>
            </a:pPr>
            <a:r>
              <a:rPr lang="es-MX" sz="2400" b="1" dirty="0" smtClean="0"/>
              <a:t>Dirección: </a:t>
            </a:r>
            <a:r>
              <a:rPr lang="es-ES" sz="2400" dirty="0"/>
              <a:t>S</a:t>
            </a:r>
            <a:r>
              <a:rPr lang="es-ES" sz="2400" dirty="0" smtClean="0"/>
              <a:t>e </a:t>
            </a:r>
            <a:r>
              <a:rPr lang="es-ES" sz="2400" dirty="0"/>
              <a:t>encuentra ubicado en el boulevard Adolfo López Mateos, sin número, entre Girasoles y Algodones, de la Colonia Adolfo López Mateos, C.P. 83170 Hermosillo, Sonora, México</a:t>
            </a:r>
            <a:r>
              <a:rPr lang="es-ES" sz="2400" dirty="0" smtClean="0"/>
              <a:t>.</a:t>
            </a:r>
            <a:endParaRPr lang="es-MX" sz="2400" dirty="0" smtClean="0"/>
          </a:p>
          <a:p>
            <a:pPr marL="0" indent="0" algn="just">
              <a:buNone/>
            </a:pPr>
            <a:r>
              <a:rPr lang="es-MX" sz="2400" b="1" dirty="0" smtClean="0"/>
              <a:t>Encargado : </a:t>
            </a:r>
            <a:r>
              <a:rPr lang="es-MX" sz="2400" dirty="0" smtClean="0"/>
              <a:t>Gilberto Chong.</a:t>
            </a:r>
          </a:p>
          <a:p>
            <a:pPr marL="0" indent="0" algn="just">
              <a:buNone/>
            </a:pPr>
            <a:r>
              <a:rPr lang="es-MX" sz="2400" b="1" dirty="0" smtClean="0"/>
              <a:t>Giro : </a:t>
            </a:r>
            <a:r>
              <a:rPr lang="es-MX" sz="2400" dirty="0" smtClean="0"/>
              <a:t>Producto (bienes).</a:t>
            </a:r>
          </a:p>
          <a:p>
            <a:pPr marL="0" indent="0">
              <a:buNone/>
            </a:pPr>
            <a:endParaRPr lang="es-MX" sz="2200" dirty="0" smtClean="0"/>
          </a:p>
          <a:p>
            <a:pPr marL="0" indent="0">
              <a:buNone/>
            </a:pPr>
            <a:endParaRPr lang="es-MX" sz="2200" dirty="0"/>
          </a:p>
        </p:txBody>
      </p:sp>
    </p:spTree>
    <p:extLst>
      <p:ext uri="{BB962C8B-B14F-4D97-AF65-F5344CB8AC3E}">
        <p14:creationId xmlns:p14="http://schemas.microsoft.com/office/powerpoint/2010/main" val="235626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726141"/>
            <a:ext cx="10058400" cy="100853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Introducción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66800" y="1990165"/>
            <a:ext cx="10058400" cy="4303059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endParaRPr lang="es-MX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787" y="2037229"/>
            <a:ext cx="9641541" cy="420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Determinación del problema 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 </a:t>
            </a:r>
            <a:r>
              <a:rPr lang="es-MX" sz="2400" b="1" dirty="0" smtClean="0"/>
              <a:t>Problema</a:t>
            </a:r>
            <a:r>
              <a:rPr lang="es-MX" sz="2400" dirty="0" smtClean="0"/>
              <a:t> : La empresa no cuenta con plan de control.</a:t>
            </a:r>
          </a:p>
          <a:p>
            <a:pPr marL="0" indent="0">
              <a:buNone/>
            </a:pPr>
            <a:endParaRPr lang="es-MX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s-MX" sz="2400" dirty="0"/>
              <a:t> </a:t>
            </a:r>
            <a:r>
              <a:rPr lang="es-MX" sz="2400" b="1" dirty="0" smtClean="0"/>
              <a:t>Objetivos:  </a:t>
            </a:r>
            <a:r>
              <a:rPr lang="es-MX" sz="2400" dirty="0" smtClean="0"/>
              <a:t>Elaborar el plan de control de la empresa </a:t>
            </a:r>
            <a:r>
              <a:rPr lang="es-MX" sz="2400" dirty="0"/>
              <a:t>para determinar la forma de realizar el </a:t>
            </a:r>
            <a:r>
              <a:rPr lang="es-MX" sz="2400" dirty="0" smtClean="0"/>
              <a:t>producto , sus especificaciones y para que puedan controlar el proceso de fabricación  que incluyen la materia prima , mano de obra etcétera. 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1804023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Proceso </a:t>
            </a:r>
            <a:endParaRPr lang="es-MX" dirty="0"/>
          </a:p>
        </p:txBody>
      </p:sp>
      <p:pic>
        <p:nvPicPr>
          <p:cNvPr id="4" name="0 Imagen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82" y="2138081"/>
            <a:ext cx="5212977" cy="352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ángulo 4"/>
          <p:cNvSpPr/>
          <p:nvPr/>
        </p:nvSpPr>
        <p:spPr>
          <a:xfrm>
            <a:off x="793376" y="5713752"/>
            <a:ext cx="533848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b="1" dirty="0" smtClean="0"/>
              <a:t>Figura 1.0: </a:t>
            </a:r>
            <a:r>
              <a:rPr lang="es-MX" dirty="0" smtClean="0"/>
              <a:t>Aquí se muestran las bolsas de plástico y cubetas, que se reciben  antes de ser separadas.</a:t>
            </a:r>
            <a:endParaRPr lang="es-MX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954" y="2245659"/>
            <a:ext cx="4778188" cy="341349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6468036" y="5659156"/>
            <a:ext cx="45451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es-MX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Figura 1.1: </a:t>
            </a:r>
            <a:r>
              <a:rPr lang="es-MX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 continuación se muestra las cubetas y las bolsas de plástico ya trituradas.</a:t>
            </a:r>
            <a:endParaRPr lang="es-MX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7764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Proceso </a:t>
            </a:r>
            <a:endParaRPr lang="es-MX" dirty="0"/>
          </a:p>
        </p:txBody>
      </p:sp>
      <p:pic>
        <p:nvPicPr>
          <p:cNvPr id="4" name="Marcador de contenido 3" descr="C:\Users\BETZAIDA MENDOZA\Desktop\Documents\betzaida trabajos\foto electrica del sol\10491148_10204170221116703_4207110677336967165_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70854"/>
            <a:ext cx="4661647" cy="3348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ángulo 4"/>
          <p:cNvSpPr/>
          <p:nvPr/>
        </p:nvSpPr>
        <p:spPr>
          <a:xfrm>
            <a:off x="2716306" y="5519172"/>
            <a:ext cx="66159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es-MX" b="1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Figura 1.2 y 1.3:  </a:t>
            </a:r>
            <a:r>
              <a:rPr lang="es-MX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En la siguiente imagen se muestra cuando le aplican colorante al plástico ya triturado para que se vea todo del mismo color.</a:t>
            </a:r>
            <a:endParaRPr lang="es-MX" sz="1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6933" y="2170854"/>
            <a:ext cx="4804832" cy="319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77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Proceso </a:t>
            </a:r>
            <a:endParaRPr lang="es-MX" dirty="0"/>
          </a:p>
        </p:txBody>
      </p:sp>
      <p:sp>
        <p:nvSpPr>
          <p:cNvPr id="5" name="Rectángulo 4"/>
          <p:cNvSpPr/>
          <p:nvPr/>
        </p:nvSpPr>
        <p:spPr>
          <a:xfrm>
            <a:off x="1066800" y="5374359"/>
            <a:ext cx="4961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Figura 1.4: </a:t>
            </a:r>
            <a:r>
              <a:rPr lang="es-MX" dirty="0" smtClean="0"/>
              <a:t>Aquí se muestra cuando la manguera se está formando en la </a:t>
            </a:r>
            <a:r>
              <a:rPr lang="es-MX" dirty="0" err="1" smtClean="0"/>
              <a:t>pelitizadora</a:t>
            </a:r>
            <a:r>
              <a:rPr lang="es-MX" dirty="0" smtClean="0"/>
              <a:t>  y a su vez es pasada en agua para que se vaya enfriando.</a:t>
            </a:r>
            <a:endParaRPr lang="es-MX" dirty="0"/>
          </a:p>
        </p:txBody>
      </p:sp>
      <p:pic>
        <p:nvPicPr>
          <p:cNvPr id="7" name="Marcador de contenido 6" descr="C:\Users\BETZAIDA MENDOZA\Desktop\Documents\betzaida trabajos\foto electrica del sol\10462869_10204170222116728_1131680340013848801_n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184121"/>
            <a:ext cx="4961964" cy="3190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317" y="2184121"/>
            <a:ext cx="4927363" cy="323504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6602505" y="5374358"/>
            <a:ext cx="42835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Figura 1.5: </a:t>
            </a:r>
            <a:r>
              <a:rPr lang="es-MX" dirty="0" smtClean="0"/>
              <a:t>En esta imagen se muestra como la manguera que  se formo va siendo pintada de color naranja para el acabado final.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83766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Proceso </a:t>
            </a:r>
            <a:endParaRPr lang="es-MX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82606"/>
            <a:ext cx="4433048" cy="305382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19" y="2335834"/>
            <a:ext cx="4598893" cy="300059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37965" y="5481935"/>
            <a:ext cx="5773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b="1" dirty="0" smtClean="0"/>
              <a:t>Figura 1.6: </a:t>
            </a:r>
            <a:r>
              <a:rPr lang="es-MX" dirty="0" smtClean="0"/>
              <a:t>En esta imagen se muestra como la manguera es enfriada para  su acabado final.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5594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ctr"/>
            <a:r>
              <a:rPr lang="es-MX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</a:t>
            </a:r>
            <a:r>
              <a:rPr lang="es-MX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roducto </a:t>
            </a:r>
            <a:r>
              <a:rPr lang="es-MX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terminado.</a:t>
            </a:r>
            <a:endParaRPr lang="es-MX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665" y="2206346"/>
            <a:ext cx="3874994" cy="3538039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8465" y="5791110"/>
            <a:ext cx="4935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b="1" dirty="0" smtClean="0"/>
              <a:t>Figura 1.7 </a:t>
            </a:r>
            <a:r>
              <a:rPr lang="es-MX" dirty="0" smtClean="0"/>
              <a:t>:  En esta imagen se muestra el producto final del proceso.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4324978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1_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26</TotalTime>
  <Words>307</Words>
  <Application>Microsoft Office PowerPoint</Application>
  <PresentationFormat>Panorámica</PresentationFormat>
  <Paragraphs>29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Gothic</vt:lpstr>
      <vt:lpstr>Garamond</vt:lpstr>
      <vt:lpstr>Times New Roman</vt:lpstr>
      <vt:lpstr>Wingdings</vt:lpstr>
      <vt:lpstr>Savon</vt:lpstr>
      <vt:lpstr>1_Savon</vt:lpstr>
      <vt:lpstr>1er avance  de proyecto final CONTROL DE CALIDAD</vt:lpstr>
      <vt:lpstr>Introducción </vt:lpstr>
      <vt:lpstr>Introducción</vt:lpstr>
      <vt:lpstr>Determinación del problema </vt:lpstr>
      <vt:lpstr> Proceso </vt:lpstr>
      <vt:lpstr> Proceso </vt:lpstr>
      <vt:lpstr> Proceso </vt:lpstr>
      <vt:lpstr> Proceso </vt:lpstr>
      <vt:lpstr>Producto terminado.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1er avance  de proyecto final Diseño de experimentos</dc:title>
  <dc:creator>Alumnos</dc:creator>
  <cp:lastModifiedBy>Alumnos</cp:lastModifiedBy>
  <cp:revision>4</cp:revision>
  <dcterms:created xsi:type="dcterms:W3CDTF">2014-10-08T22:35:34Z</dcterms:created>
  <dcterms:modified xsi:type="dcterms:W3CDTF">2014-10-08T23:02:33Z</dcterms:modified>
</cp:coreProperties>
</file>